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5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5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138" y="2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07-11-2020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Web Page: Profile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3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			Mentor PS#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Members Details (Professional Stamp Size Photo with few lines of individual briefing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3E1FC178-AF7C-4BB1-AD6C-4A4323580161}"/>
              </a:ext>
            </a:extLst>
          </p:cNvPr>
          <p:cNvSpPr/>
          <p:nvPr/>
        </p:nvSpPr>
        <p:spPr>
          <a:xfrm>
            <a:off x="230369" y="3906648"/>
            <a:ext cx="2450010" cy="1171137"/>
          </a:xfrm>
          <a:prstGeom prst="roundRect">
            <a:avLst>
              <a:gd name="adj" fmla="val 25266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Verdana" panose="020B0604030504040204" pitchFamily="34" charset="0"/>
                <a:ea typeface="Verdana" panose="020B0604030504040204" pitchFamily="34" charset="0"/>
              </a:rPr>
              <a:t>Niythya</a:t>
            </a:r>
            <a:r>
              <a:rPr lang="en-US" sz="1000" b="1" dirty="0">
                <a:latin typeface="Verdana" panose="020B0604030504040204" pitchFamily="34" charset="0"/>
                <a:ea typeface="Verdana" panose="020B0604030504040204" pitchFamily="34" charset="0"/>
              </a:rPr>
              <a:t> P</a:t>
            </a:r>
          </a:p>
          <a:p>
            <a:pPr algn="ctr"/>
            <a:r>
              <a:rPr lang="en-US" sz="1000" b="1" dirty="0">
                <a:latin typeface="Verdana" panose="020B0604030504040204" pitchFamily="34" charset="0"/>
                <a:ea typeface="Verdana" panose="020B0604030504040204" pitchFamily="34" charset="0"/>
              </a:rPr>
              <a:t>99002626</a:t>
            </a:r>
          </a:p>
          <a:p>
            <a:pPr algn="ctr"/>
            <a:r>
              <a:rPr lang="en-US" sz="1000" b="1" dirty="0">
                <a:latin typeface="Verdana" panose="020B0604030504040204" pitchFamily="34" charset="0"/>
                <a:ea typeface="Verdana" panose="020B0604030504040204" pitchFamily="34" charset="0"/>
              </a:rPr>
              <a:t>2009MYSSPSBI-KANAD</a:t>
            </a:r>
          </a:p>
          <a:p>
            <a:pPr algn="ctr"/>
            <a:r>
              <a:rPr lang="en-US" sz="10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B. E </a:t>
            </a:r>
            <a:r>
              <a:rPr lang="en-US" sz="1000" b="1" dirty="0">
                <a:latin typeface="Verdana" panose="020B0604030504040204" pitchFamily="34" charset="0"/>
                <a:ea typeface="Verdana" panose="020B0604030504040204" pitchFamily="34" charset="0"/>
              </a:rPr>
              <a:t>in Computer Science</a:t>
            </a:r>
          </a:p>
          <a:p>
            <a:pPr algn="ctr"/>
            <a:r>
              <a:rPr lang="en-US" sz="1000" b="1" dirty="0">
                <a:latin typeface="Verdana" panose="020B0604030504040204" pitchFamily="34" charset="0"/>
                <a:ea typeface="Verdana" panose="020B0604030504040204" pitchFamily="34" charset="0"/>
              </a:rPr>
              <a:t>C programming, Web Technologies, </a:t>
            </a:r>
            <a:r>
              <a:rPr lang="en-US" sz="1000" b="1" dirty="0" err="1">
                <a:latin typeface="Verdana" panose="020B0604030504040204" pitchFamily="34" charset="0"/>
                <a:ea typeface="Verdana" panose="020B0604030504040204" pitchFamily="34" charset="0"/>
              </a:rPr>
              <a:t>Csharp</a:t>
            </a:r>
            <a:r>
              <a:rPr lang="en-US" sz="1000" b="1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1000" b="1" dirty="0" err="1">
                <a:latin typeface="Verdana" panose="020B0604030504040204" pitchFamily="34" charset="0"/>
                <a:ea typeface="Verdana" panose="020B0604030504040204" pitchFamily="34" charset="0"/>
              </a:rPr>
              <a:t>Mysql</a:t>
            </a:r>
            <a:r>
              <a:rPr lang="en-US" sz="1000" b="1" dirty="0">
                <a:latin typeface="Verdana" panose="020B0604030504040204" pitchFamily="34" charset="0"/>
                <a:ea typeface="Verdana" panose="020B0604030504040204" pitchFamily="34" charset="0"/>
              </a:rPr>
              <a:t>, C++</a:t>
            </a:r>
            <a:endParaRPr lang="en-US" sz="10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xmlns="" id="{AC343CAB-A9A4-40D4-9338-128420D95AD4}"/>
              </a:ext>
            </a:extLst>
          </p:cNvPr>
          <p:cNvSpPr/>
          <p:nvPr/>
        </p:nvSpPr>
        <p:spPr>
          <a:xfrm>
            <a:off x="3024397" y="3906648"/>
            <a:ext cx="2428637" cy="114364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Safura</a:t>
            </a:r>
            <a:r>
              <a:rPr lang="en-US" sz="10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10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Zohareen</a:t>
            </a:r>
            <a:endParaRPr lang="en-US" sz="1000" b="1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US" sz="10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99002474</a:t>
            </a:r>
          </a:p>
          <a:p>
            <a:pPr algn="ctr"/>
            <a:r>
              <a:rPr lang="en-US" sz="10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2009MYSSPSB1-KANAD</a:t>
            </a:r>
            <a:endParaRPr lang="en-US" sz="10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IN" sz="10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B.E </a:t>
            </a:r>
            <a:r>
              <a:rPr lang="en-IN" sz="1000" b="1" dirty="0">
                <a:latin typeface="Verdana" panose="020B0604030504040204" pitchFamily="34" charset="0"/>
                <a:ea typeface="Verdana" panose="020B0604030504040204" pitchFamily="34" charset="0"/>
              </a:rPr>
              <a:t>in Information Science and </a:t>
            </a:r>
            <a:r>
              <a:rPr lang="en-IN" sz="10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Engineering</a:t>
            </a:r>
          </a:p>
          <a:p>
            <a:pPr algn="ctr"/>
            <a:r>
              <a:rPr lang="sv-SE" sz="1000" b="1" dirty="0">
                <a:latin typeface="Verdana" panose="020B0604030504040204" pitchFamily="34" charset="0"/>
                <a:ea typeface="Verdana" panose="020B0604030504040204" pitchFamily="34" charset="0"/>
              </a:rPr>
              <a:t>C, C#, html, bootstrap, css MYSQL</a:t>
            </a:r>
            <a:endParaRPr lang="en-US" sz="10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xmlns="" id="{73E249D4-F529-45FE-8663-1B3A2FC587F8}"/>
              </a:ext>
            </a:extLst>
          </p:cNvPr>
          <p:cNvSpPr/>
          <p:nvPr/>
        </p:nvSpPr>
        <p:spPr>
          <a:xfrm>
            <a:off x="5746792" y="3906648"/>
            <a:ext cx="2523323" cy="1097594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latin typeface="Verdana" panose="020B0604030504040204" pitchFamily="34" charset="0"/>
                <a:ea typeface="Verdana" panose="020B0604030504040204" pitchFamily="34" charset="0"/>
              </a:rPr>
              <a:t>Pratheeksha</a:t>
            </a:r>
            <a:r>
              <a:rPr lang="en-US" sz="10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10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J</a:t>
            </a:r>
          </a:p>
          <a:p>
            <a:pPr algn="ctr"/>
            <a:r>
              <a:rPr lang="en-US" sz="10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99002533</a:t>
            </a:r>
          </a:p>
          <a:p>
            <a:pPr algn="ctr"/>
            <a:r>
              <a:rPr lang="en-US" sz="10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2009MYSSPSB1</a:t>
            </a:r>
          </a:p>
          <a:p>
            <a:pPr algn="ctr"/>
            <a:r>
              <a:rPr lang="en-US" sz="10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B.E </a:t>
            </a:r>
            <a:r>
              <a:rPr lang="en-US" sz="1000" b="1" dirty="0">
                <a:latin typeface="Verdana" panose="020B0604030504040204" pitchFamily="34" charset="0"/>
                <a:ea typeface="Verdana" panose="020B0604030504040204" pitchFamily="34" charset="0"/>
              </a:rPr>
              <a:t>in Information Science and </a:t>
            </a:r>
            <a:r>
              <a:rPr lang="en-US" sz="1000" b="1" dirty="0" err="1">
                <a:latin typeface="Verdana" panose="020B0604030504040204" pitchFamily="34" charset="0"/>
                <a:ea typeface="Verdana" panose="020B0604030504040204" pitchFamily="34" charset="0"/>
              </a:rPr>
              <a:t>EngineeringC</a:t>
            </a:r>
            <a:r>
              <a:rPr lang="en-US" sz="1000" b="1" dirty="0">
                <a:latin typeface="Verdana" panose="020B0604030504040204" pitchFamily="34" charset="0"/>
                <a:ea typeface="Verdana" panose="020B0604030504040204" pitchFamily="34" charset="0"/>
              </a:rPr>
              <a:t>, C++, Java, MySQL</a:t>
            </a:r>
            <a:endParaRPr lang="en-US" sz="10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3E44D96D-023C-4220-941B-E43C8CDF21AC}"/>
              </a:ext>
            </a:extLst>
          </p:cNvPr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25E9AEDE-6C0D-4EA8-84F6-66AB5402F112}"/>
              </a:ext>
            </a:extLst>
          </p:cNvPr>
          <p:cNvSpPr txBox="1"/>
          <p:nvPr/>
        </p:nvSpPr>
        <p:spPr>
          <a:xfrm>
            <a:off x="35880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B130485B-E445-4CED-9F63-0CCE3547A51D}"/>
              </a:ext>
            </a:extLst>
          </p:cNvPr>
          <p:cNvSpPr txBox="1"/>
          <p:nvPr/>
        </p:nvSpPr>
        <p:spPr>
          <a:xfrm>
            <a:off x="615078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345" y="2607160"/>
            <a:ext cx="1080123" cy="10185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9433" y="2564286"/>
            <a:ext cx="1012979" cy="95930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713" y="2600205"/>
            <a:ext cx="994458" cy="103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VID-20201107-WA000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24250" y="666750"/>
            <a:ext cx="2095500" cy="4191000"/>
          </a:xfrm>
        </p:spPr>
      </p:pic>
    </p:spTree>
    <p:extLst>
      <p:ext uri="{BB962C8B-B14F-4D97-AF65-F5344CB8AC3E}">
        <p14:creationId xmlns:p14="http://schemas.microsoft.com/office/powerpoint/2010/main" val="2783537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play list of all the entries under music and dance</a:t>
            </a:r>
          </a:p>
          <a:p>
            <a:r>
              <a:rPr lang="en-US" dirty="0" smtClean="0"/>
              <a:t>Create an activity that accepts fresh entries for the next edition of TS Got Talent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xmlns="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92BFE26D0BA54ABBEE36C4D2E05585" ma:contentTypeVersion="11" ma:contentTypeDescription="Create a new document." ma:contentTypeScope="" ma:versionID="f594be54af046d96307e815c0029a598">
  <xsd:schema xmlns:xsd="http://www.w3.org/2001/XMLSchema" xmlns:xs="http://www.w3.org/2001/XMLSchema" xmlns:p="http://schemas.microsoft.com/office/2006/metadata/properties" xmlns:ns2="f9e515e9-6a52-44db-826a-ae9f46091af2" xmlns:ns3="e5b49feb-88bd-4209-98d5-8396f3006244" targetNamespace="http://schemas.microsoft.com/office/2006/metadata/properties" ma:root="true" ma:fieldsID="ab3fa5adebeb17a2096bc060f569b877" ns2:_="" ns3:_="">
    <xsd:import namespace="f9e515e9-6a52-44db-826a-ae9f46091af2"/>
    <xsd:import namespace="e5b49feb-88bd-4209-98d5-8396f300624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515e9-6a52-44db-826a-ae9f46091a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b49feb-88bd-4209-98d5-8396f300624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0B9548-FE58-4485-B5D9-973899E1873F}">
  <ds:schemaRefs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www.w3.org/XML/1998/namespace"/>
    <ds:schemaRef ds:uri="http://schemas.microsoft.com/office/infopath/2007/PartnerControls"/>
    <ds:schemaRef ds:uri="e5b49feb-88bd-4209-98d5-8396f3006244"/>
    <ds:schemaRef ds:uri="f9e515e9-6a52-44db-826a-ae9f46091af2"/>
  </ds:schemaRefs>
</ds:datastoreItem>
</file>

<file path=customXml/itemProps2.xml><?xml version="1.0" encoding="utf-8"?>
<ds:datastoreItem xmlns:ds="http://schemas.openxmlformats.org/officeDocument/2006/customXml" ds:itemID="{1DFB17AC-B5DF-4CDB-A262-385B8696F3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9e515e9-6a52-44db-826a-ae9f46091af2"/>
    <ds:schemaRef ds:uri="e5b49feb-88bd-4209-98d5-8396f300624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1293</TotalTime>
  <Words>112</Words>
  <Application>Microsoft Office PowerPoint</Application>
  <PresentationFormat>On-screen Show (16:9)</PresentationFormat>
  <Paragraphs>23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PowerPoint Presentation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CTEA</cp:lastModifiedBy>
  <cp:revision>152</cp:revision>
  <dcterms:created xsi:type="dcterms:W3CDTF">2020-09-04T19:07:05Z</dcterms:created>
  <dcterms:modified xsi:type="dcterms:W3CDTF">2020-11-07T08:05:30Z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0x010100AF92BFE26D0BA54ABBEE36C4D2E05585</vt:lpwstr>
  </property>
</Properties>
</file>

<file path=docProps/thumbnail.jpeg>
</file>